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8" r:id="rId3"/>
    <p:sldId id="256" r:id="rId4"/>
    <p:sldId id="259" r:id="rId5"/>
    <p:sldId id="257" r:id="rId6"/>
    <p:sldId id="260" r:id="rId7"/>
    <p:sldId id="261" r:id="rId8"/>
    <p:sldId id="262" r:id="rId9"/>
    <p:sldId id="264" r:id="rId10"/>
    <p:sldId id="269" r:id="rId11"/>
    <p:sldId id="265" r:id="rId12"/>
    <p:sldId id="266" r:id="rId13"/>
    <p:sldId id="267" r:id="rId14"/>
    <p:sldId id="268" r:id="rId15"/>
    <p:sldId id="272" r:id="rId16"/>
    <p:sldId id="273" r:id="rId17"/>
    <p:sldId id="270" r:id="rId18"/>
    <p:sldId id="271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9/9/2013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biblicalpersonhood.files.wordpress.com/2011/07/adam-and-eve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6149" y="2286000"/>
            <a:ext cx="655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Engravers MT" pitchFamily="18" charset="0"/>
              </a:rPr>
              <a:t>Ritual</a:t>
            </a:r>
            <a:endParaRPr lang="en-US" sz="8000" dirty="0">
              <a:latin typeface="Engravers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28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biblicalpersonhood.files.wordpress.com/2011/07/adam-and-eve.jpg?w=204&amp;h=27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457200"/>
            <a:ext cx="4038601" cy="58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th04.deviantart.net/fs70/200H/f/2011/119/0/5/pandora__s_box_by_davidmichaelwright-d3f68r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57200"/>
            <a:ext cx="4114800" cy="58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67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.huffpost.com/gadgets/slideshows/208000/slide_208000_668471_large.jpg?13293457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42749"/>
            <a:ext cx="691515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75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.huffpost.com/gadgets/slideshows/208000/slide_208000_668477_large.jpg?13293457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3400"/>
            <a:ext cx="60769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76800" y="56388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askerville Old Face" pitchFamily="18" charset="0"/>
              </a:rPr>
              <a:t>“the whipping boy”</a:t>
            </a:r>
            <a:endParaRPr lang="en-US" sz="36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46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.huffpost.com/gadgets/slideshows/208000/slide_208000_668513_large.jpg?13293457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60769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38400" y="54102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Engravers MT" pitchFamily="18" charset="0"/>
              </a:rPr>
              <a:t>1912 – “the most talked of man in the world”</a:t>
            </a:r>
            <a:endParaRPr lang="en-US" sz="2400" dirty="0">
              <a:latin typeface="Engravers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02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.huffpost.com/gadgets/slideshows/208000/slide_208000_668602_large.jpg?13293457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616527"/>
            <a:ext cx="7429500" cy="540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48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onefootwalking.files.wordpress.com/2011/02/the_christian_martyrs_last_pray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75" y="685800"/>
            <a:ext cx="8654815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94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kidcyber.com.au/IMAGES/gladiatorjup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843904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65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saveyourheritage.com/images/NW0303Richmond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4724400" cy="566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ionenewsone.files.wordpress.com/2009/08/sla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609600"/>
            <a:ext cx="3659631" cy="566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39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martinfrost.ws/htmlfiles/camp_childre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8086"/>
            <a:ext cx="4038600" cy="380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ushmm.org/holocaust/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175" y="291437"/>
            <a:ext cx="3143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ecd453.files.wordpress.com/2007/12/holocaust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3810000"/>
            <a:ext cx="40005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weblogs.senecacollege.ca/lngray/files/2013/04/yellowstar-25rpe6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91000"/>
            <a:ext cx="2533650" cy="240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0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3.bp.blogspot.com/_YYMeAu4i7gA/Sw9-LNNZQbI/AAAAAAAAG_s/2NHhWuh_VBo/s1600/nazi-germany-second-world-war-ww2-color-clour-pictures-images-photos-hitler-19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60"/>
            <a:ext cx="4923365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iliketowastemytime.com/sites/default/files/life_nazi_germany_pre_ww2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369860"/>
            <a:ext cx="4923365" cy="348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://fc01.deviantart.net/fs70/i/2012/206/2/3/back_view_of_a_rally_in_nuremberg_by_themistrunsred-d58m8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38"/>
            <a:ext cx="5029199" cy="696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7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pmedia.blogs.vancouversun.com/2012/09/clipboard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89" y="685800"/>
            <a:ext cx="4240743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businesspundit.com/wp-content/uploads/2008/11/zzthanksgivin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85800"/>
            <a:ext cx="41910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03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allpaperslot.com/data/media/107/Halloween%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51" y="990600"/>
            <a:ext cx="8158383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25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bc.ca/gfx/images/news/topstories/2012/11/09/li-poppy-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8381126" cy="517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37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gilvmat\Pictures\2013-08-19 phone\20130731_1258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85800"/>
            <a:ext cx="42291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14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edia.rd.com/rd/images/rdc/slideshows/valentines-cartoons/valentines-cartoons-01-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998" y="762000"/>
            <a:ext cx="6977377" cy="510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25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 descr="http://www.calgaryherald.com/cms/binary/80913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914400"/>
            <a:ext cx="81153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29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robbwolf.com/wp/wp-content/uploads/2012/04/Ea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399"/>
            <a:ext cx="7138988" cy="549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81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2133600"/>
            <a:ext cx="830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Matura MT Script Capitals" pitchFamily="66" charset="0"/>
              </a:rPr>
              <a:t>Scapegoat – the blame game</a:t>
            </a:r>
            <a:endParaRPr lang="en-US" sz="8000" dirty="0">
              <a:latin typeface="Matura MT Script Capital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56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105</TotalTime>
  <Words>23</Words>
  <Application>Microsoft Office PowerPoint</Application>
  <PresentationFormat>On-screen Show (4:3)</PresentationFormat>
  <Paragraphs>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2013-09-10T00:13:20Z</dcterms:created>
  <dcterms:modified xsi:type="dcterms:W3CDTF">2013-09-10T01:58:57Z</dcterms:modified>
</cp:coreProperties>
</file>